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62" r:id="rId4"/>
    <p:sldId id="268" r:id="rId5"/>
    <p:sldId id="261" r:id="rId6"/>
    <p:sldId id="263" r:id="rId7"/>
    <p:sldId id="269" r:id="rId8"/>
    <p:sldId id="270" r:id="rId9"/>
    <p:sldId id="271" r:id="rId10"/>
    <p:sldId id="272" r:id="rId11"/>
    <p:sldId id="264" r:id="rId12"/>
    <p:sldId id="265" r:id="rId13"/>
    <p:sldId id="258" r:id="rId14"/>
    <p:sldId id="259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115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4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84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12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65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66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34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73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26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51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85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72AB5-4BC1-4C18-86DC-ECB2FAE35AF4}" type="datetimeFigureOut">
              <a:rPr lang="en-US" smtClean="0"/>
              <a:t>02-Dec-18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BA485-0967-4FB4-A2CE-38C84B65A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01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773" y="2700465"/>
            <a:ext cx="3944454" cy="14570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54" y="6145306"/>
            <a:ext cx="7518708" cy="50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17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06"/>
          <a:stretch/>
        </p:blipFill>
        <p:spPr>
          <a:xfrm>
            <a:off x="1" y="-1"/>
            <a:ext cx="12192000" cy="6532051"/>
          </a:xfrm>
        </p:spPr>
      </p:pic>
      <p:sp>
        <p:nvSpPr>
          <p:cNvPr id="5" name="TextBox 4"/>
          <p:cNvSpPr txBox="1"/>
          <p:nvPr/>
        </p:nvSpPr>
        <p:spPr>
          <a:xfrm>
            <a:off x="4249885" y="6532050"/>
            <a:ext cx="3692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https://data.gov.uz/ru/datasets/5660</a:t>
            </a:r>
          </a:p>
        </p:txBody>
      </p:sp>
    </p:spTree>
    <p:extLst>
      <p:ext uri="{BB962C8B-B14F-4D97-AF65-F5344CB8AC3E}">
        <p14:creationId xmlns:p14="http://schemas.microsoft.com/office/powerpoint/2010/main" val="292868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0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Где будет установлена система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2835"/>
            <a:ext cx="12192000" cy="575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06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726" y="124493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Что сделано за 2 дня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2316" y="1668379"/>
            <a:ext cx="6811993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4000" dirty="0" smtClean="0"/>
              <a:t> </a:t>
            </a:r>
            <a:r>
              <a:rPr lang="en-US" sz="3600" dirty="0" smtClean="0"/>
              <a:t>Desktop </a:t>
            </a:r>
            <a:r>
              <a:rPr lang="ru-RU" sz="3600" dirty="0" smtClean="0"/>
              <a:t>приложение </a:t>
            </a:r>
            <a:r>
              <a:rPr lang="en-US" sz="3600" dirty="0" smtClean="0"/>
              <a:t>(QT-C++)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ru-RU" sz="3600" dirty="0" smtClean="0"/>
              <a:t>База данных </a:t>
            </a:r>
            <a:r>
              <a:rPr lang="en-US" sz="3600" dirty="0" smtClean="0"/>
              <a:t>(MySQL)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ru-RU" sz="3600" dirty="0" smtClean="0"/>
              <a:t>Веб-сайт</a:t>
            </a:r>
            <a:r>
              <a:rPr lang="en-US" sz="3600" dirty="0" smtClean="0"/>
              <a:t> (PHP)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/>
              <a:t> Rest </a:t>
            </a:r>
            <a:r>
              <a:rPr lang="ru-RU" sz="3600" dirty="0" smtClean="0"/>
              <a:t>сервер (</a:t>
            </a:r>
            <a:r>
              <a:rPr lang="en-US" sz="3600" dirty="0" smtClean="0"/>
              <a:t>PHP</a:t>
            </a:r>
            <a:r>
              <a:rPr lang="en-US" sz="3600" dirty="0" smtClean="0"/>
              <a:t>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/>
              <a:t>Android </a:t>
            </a:r>
            <a:r>
              <a:rPr lang="ru-RU" sz="3600" dirty="0" smtClean="0"/>
              <a:t>приложение </a:t>
            </a:r>
            <a:r>
              <a:rPr lang="en-US" sz="3600" dirty="0" smtClean="0"/>
              <a:t>(Java, </a:t>
            </a:r>
            <a:r>
              <a:rPr lang="en-US" sz="3600" dirty="0" err="1" smtClean="0"/>
              <a:t>Json</a:t>
            </a:r>
            <a:r>
              <a:rPr lang="en-US" sz="3600" dirty="0" smtClean="0"/>
              <a:t>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8513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хотим сделать в дальнейшем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Перенести </a:t>
            </a:r>
            <a:r>
              <a:rPr lang="en-US" dirty="0"/>
              <a:t>D</a:t>
            </a:r>
            <a:r>
              <a:rPr lang="en-US" dirty="0" smtClean="0"/>
              <a:t>esktop </a:t>
            </a:r>
            <a:r>
              <a:rPr lang="ru-RU" dirty="0" smtClean="0"/>
              <a:t>приложение на </a:t>
            </a:r>
            <a:r>
              <a:rPr lang="en-US" dirty="0" smtClean="0"/>
              <a:t>Linux</a:t>
            </a:r>
            <a:endParaRPr lang="ru-RU" dirty="0" smtClean="0"/>
          </a:p>
          <a:p>
            <a:pPr indent="0">
              <a:buFont typeface="Wingdings" panose="05000000000000000000" pitchFamily="2" charset="2"/>
              <a:buChar char="Ø"/>
            </a:pPr>
            <a:r>
              <a:rPr lang="en-US" dirty="0" smtClean="0"/>
              <a:t>Linux – </a:t>
            </a:r>
            <a:r>
              <a:rPr lang="ru-RU" dirty="0" smtClean="0"/>
              <a:t>это </a:t>
            </a:r>
            <a:r>
              <a:rPr lang="en-US" dirty="0" smtClean="0"/>
              <a:t>open source</a:t>
            </a:r>
          </a:p>
          <a:p>
            <a:pPr indent="0">
              <a:buFont typeface="Wingdings" panose="05000000000000000000" pitchFamily="2" charset="2"/>
              <a:buChar char="Ø"/>
            </a:pPr>
            <a:r>
              <a:rPr lang="ru-RU" dirty="0" smtClean="0"/>
              <a:t>Нужно развивать в стране </a:t>
            </a:r>
            <a:r>
              <a:rPr lang="en-US" dirty="0" smtClean="0"/>
              <a:t>open source</a:t>
            </a:r>
          </a:p>
          <a:p>
            <a:pPr indent="0">
              <a:buFont typeface="Wingdings" panose="05000000000000000000" pitchFamily="2" charset="2"/>
              <a:buChar char="Ø"/>
            </a:pPr>
            <a:r>
              <a:rPr lang="ru-RU" dirty="0" smtClean="0"/>
              <a:t>Мы будем изучать </a:t>
            </a:r>
            <a:r>
              <a:rPr lang="en-US" dirty="0" smtClean="0"/>
              <a:t>OC Linux </a:t>
            </a:r>
            <a:r>
              <a:rPr lang="ru-RU" dirty="0" smtClean="0"/>
              <a:t>на 3 курсе </a:t>
            </a:r>
            <a:endParaRPr lang="en-US" dirty="0"/>
          </a:p>
          <a:p>
            <a:r>
              <a:rPr lang="ru-RU" dirty="0" smtClean="0"/>
              <a:t>Улучшить и добавить новые функции на мобильное приложение</a:t>
            </a:r>
          </a:p>
          <a:p>
            <a:r>
              <a:rPr lang="ru-RU" dirty="0" smtClean="0"/>
              <a:t>Создать новый источник отправки данных, т.е. создать вебсайт</a:t>
            </a:r>
          </a:p>
          <a:p>
            <a:r>
              <a:rPr lang="en-US" dirty="0" smtClean="0"/>
              <a:t>AI implementation</a:t>
            </a:r>
            <a:endParaRPr lang="ru-RU" dirty="0" smtClean="0"/>
          </a:p>
          <a:p>
            <a:pPr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8009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7436" y="2050214"/>
            <a:ext cx="11097127" cy="2489701"/>
          </a:xfrm>
        </p:spPr>
        <p:txBody>
          <a:bodyPr/>
          <a:lstStyle/>
          <a:p>
            <a:r>
              <a:rPr lang="ru-RU" dirty="0" smtClean="0"/>
              <a:t>Мы создаем новые рабочие места </a:t>
            </a:r>
          </a:p>
          <a:p>
            <a:r>
              <a:rPr lang="ru-RU" dirty="0" smtClean="0"/>
              <a:t>Делаем город красивее и удобнее</a:t>
            </a:r>
          </a:p>
          <a:p>
            <a:r>
              <a:rPr lang="ru-RU" dirty="0" smtClean="0"/>
              <a:t>Повышается привлекательность для туристов и гостей города</a:t>
            </a:r>
          </a:p>
          <a:p>
            <a:r>
              <a:rPr lang="ru-RU" dirty="0" smtClean="0"/>
              <a:t>Новое поколение детей будет расти в удобных и экологически чистых городах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5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249" y="2437565"/>
            <a:ext cx="10515600" cy="1325563"/>
          </a:xfrm>
        </p:spPr>
        <p:txBody>
          <a:bodyPr/>
          <a:lstStyle/>
          <a:p>
            <a:pPr algn="ctr"/>
            <a:r>
              <a:rPr lang="ru-RU" b="1" dirty="0" smtClean="0"/>
              <a:t>Спасибо за внимание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9067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2215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7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7074568"/>
          </a:xfrm>
        </p:spPr>
      </p:pic>
    </p:spTree>
    <p:extLst>
      <p:ext uri="{BB962C8B-B14F-4D97-AF65-F5344CB8AC3E}">
        <p14:creationId xmlns:p14="http://schemas.microsoft.com/office/powerpoint/2010/main" val="282153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2250" y="0"/>
            <a:ext cx="5619750" cy="435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72250" cy="39219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1919"/>
            <a:ext cx="6572250" cy="29360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0" y="4333875"/>
            <a:ext cx="5619749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98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305" y="102183"/>
            <a:ext cx="10515600" cy="1325563"/>
          </a:xfrm>
        </p:spPr>
        <p:txBody>
          <a:bodyPr/>
          <a:lstStyle/>
          <a:p>
            <a:pPr algn="r"/>
            <a:r>
              <a:rPr lang="ru-RU" dirty="0" smtClean="0"/>
              <a:t>Как работает наша система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332" y="1299410"/>
            <a:ext cx="8732502" cy="543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348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5837" y="5900737"/>
            <a:ext cx="2147889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Website 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72"/>
          <a:stretch/>
        </p:blipFill>
        <p:spPr>
          <a:xfrm>
            <a:off x="16669" y="0"/>
            <a:ext cx="12192000" cy="636984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09"/>
          <a:stretch/>
        </p:blipFill>
        <p:spPr>
          <a:xfrm>
            <a:off x="0" y="0"/>
            <a:ext cx="12189201" cy="638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06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668" y="563562"/>
            <a:ext cx="3300663" cy="5730875"/>
          </a:xfrm>
        </p:spPr>
        <p:txBody>
          <a:bodyPr/>
          <a:lstStyle/>
          <a:p>
            <a:pPr algn="ctr"/>
            <a:r>
              <a:rPr lang="en-US" dirty="0" smtClean="0"/>
              <a:t>Mobile application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4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0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9629670" cy="516731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610" y="1171574"/>
            <a:ext cx="10314389" cy="551963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3463" y="81451"/>
            <a:ext cx="24924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Desktop</a:t>
            </a:r>
            <a:endParaRPr lang="en-US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03706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131</Words>
  <Application>Microsoft Office PowerPoint</Application>
  <PresentationFormat>Widescreen</PresentationFormat>
  <Paragraphs>26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Как работает наша система</vt:lpstr>
      <vt:lpstr>Website </vt:lpstr>
      <vt:lpstr>Mobile application</vt:lpstr>
      <vt:lpstr>PowerPoint Presentation</vt:lpstr>
      <vt:lpstr>PowerPoint Presentation</vt:lpstr>
      <vt:lpstr>Где будет установлена система</vt:lpstr>
      <vt:lpstr>Что сделано за 2 дня</vt:lpstr>
      <vt:lpstr>Что хотим сделать в дальнейшем</vt:lpstr>
      <vt:lpstr>Заключение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Shakhzod</dc:creator>
  <cp:lastModifiedBy>Shakhzod</cp:lastModifiedBy>
  <cp:revision>48</cp:revision>
  <dcterms:created xsi:type="dcterms:W3CDTF">2018-12-01T13:16:55Z</dcterms:created>
  <dcterms:modified xsi:type="dcterms:W3CDTF">2018-12-02T09:55:29Z</dcterms:modified>
</cp:coreProperties>
</file>

<file path=docProps/thumbnail.jpeg>
</file>